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A0DF-BCFC-C1D0-6FBB-6907E9454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5FC46-7AEB-CBA9-1537-D87F4FFCA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447D9-BF11-9524-B460-67BB9457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13268-F084-FCE4-13E0-5F5E9FA7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5978F-D6F6-1C61-DABE-ECB3E144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2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3DD6-89EF-C4E9-AB2C-EBCD1766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6894A-5B82-4DCB-7BDA-4AAA9A9A2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B1024-0665-5B7E-EFEC-08C3A6BC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F9E5B-890E-0829-AF35-CA1939D8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3169-23A4-CF57-35FC-2D026111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2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E2A819-7AA6-4A7E-ECCE-E070287AA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28B1-3B05-F8B4-FF07-ADCAADB0B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2D1C2-6135-5A29-3504-C7D37F36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04EE9-EA0D-840E-D5E9-AEBC6980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BDE1E-1B98-129B-4198-96FEF221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7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F644-CB00-5D51-198A-8DF36180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88A7-EEE8-6C35-805D-E97EBC27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71624-411B-88ED-E9F5-2B361EFF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424C-24D9-3A1F-E414-CE3CF015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5B50B-972C-06C0-7687-A7588524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3AF7-7B62-026D-CB3E-08BBAA07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C747-1152-18BC-FB23-12AE1D81A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BC158-0FEE-28FF-4EAE-8A99DCD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6AAD-13B3-1BA2-28CB-E3B5EAB27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DB7A7-9960-6FD4-F851-51BCF5BE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1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3DFC-A4EF-3894-D68F-88317F4A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0041-8179-8B34-8422-513A8F22A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B3392-F288-3F7A-AED1-F61E3DAFE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95698-509B-E9E9-C60F-5F7229DF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8DD9-B5FF-1C29-AE25-3AB1EE5F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35E6A-B099-F9AC-5B37-F411935F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7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E963-BE93-93C4-D09E-4CB880C2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55026-9432-B241-B6BF-E4644ED7D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09FAA-ABA2-0A87-EED2-C663FB41C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BD4C8-9AC5-975C-44BD-D7A633A4D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69EE9-8FEF-6AEB-2130-C6586CAAF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9C198-B79B-5449-85E7-642693DD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99829-0354-7C3D-3687-FF013AD4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4CE8C-1C97-1E24-14F8-BEC0F7E3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1C7C-DA78-5DB4-0140-DED74A50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538AC-25C4-6EA0-71CA-5277C99A6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728FE-CF1C-E044-B3CC-55902DB4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7DF3A-F629-548E-8671-169F1D84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B3D39A-941F-7669-2B72-DB6C5764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5301E-FFB0-5076-516B-A836E813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5A6A-9386-292B-B699-7FC06EF0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2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EE33-3AF2-8494-FF31-B176F377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982A-F708-9A5F-48B4-A95D1E358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AF97A-6E37-EBDD-78C0-854269D81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BB909-6F19-F802-7ED3-8095B774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FAF53-68B7-866B-55EA-52DDC48F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8E08D-F854-9617-902B-C3242809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1279-C819-0F8C-0513-9F468D25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DDB8E-9B38-0B60-C226-AA10C9802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C6AA0-E878-B5D8-BE43-7ACCC8471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C1F17-1627-66DE-7462-C35218F82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B96EB-4181-6051-D1DE-4AE63DC8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ABBDA-7F44-B65A-F779-B5083BB0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0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D7F9A-5129-558B-F3BA-93CADC57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051EF-C2EA-2089-10B5-4574D6F2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15F1C-9652-F880-BE88-68ECF7D65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B22D2-EF85-433B-82B4-46C3598C2DC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14F24-33C5-65D1-2E8E-D5146A6FA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AE4B2-61C2-C81C-E46E-E94D87EE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09CEF-24CC-4627-96C6-6FEAAAA8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5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0A77-1E31-5B5A-6929-75D2F026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5D2C-FC61-7D5D-4E83-C6342A04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B8FE2-334D-A381-EFA9-3FF5E2871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21730" r="6875" b="17522"/>
          <a:stretch/>
        </p:blipFill>
        <p:spPr>
          <a:xfrm>
            <a:off x="0" y="-17585"/>
            <a:ext cx="12192000" cy="68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20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C733-AAF1-9C1D-D936-9EA077E7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A4C88-B2B5-25C4-B770-4BAC3C11B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87BD4-EE2F-E795-55F5-06A81811E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756" r="6875" b="164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3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E0E8-8A86-95C0-B42A-C8D12939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177F-2609-3622-3A74-F856D40E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6AF50-E6FF-663E-6009-3A70EAA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346" r="6875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2999-A445-DB0C-7F39-86054E6E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49BFF-B9B8-CB7E-662D-4C455CA31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32988-D469-6AF5-8250-1D34AC17E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8" t="22140" r="6875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FBD2-13C3-7C78-0A96-399F0751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EF08-A18D-457C-7B49-562203002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9F9D4-8CF6-7EA0-3A24-76FF564D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140" r="6875" b="17728"/>
          <a:stretch/>
        </p:blipFill>
        <p:spPr>
          <a:xfrm>
            <a:off x="0" y="1406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C431-9956-C4DA-54D3-70EAF3D4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7DC4-E4C4-3BA9-5C12-7175F4E5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6F176-812E-5DA2-7DF9-BBABBB0B3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5" t="22346" r="6876" b="16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7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267E-B359-049D-A065-9AB50A3D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A821F-A14E-6498-1D84-D30DB44C8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30A99-B7DC-EC71-21E9-9F1771B82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550" r="6875" b="16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FFF1-4F32-9CCF-EFD3-7064B103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8C56F-8034-8D52-ED7C-9247EB21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59D40-D2D9-5798-5394-5957D96EB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346" r="6875" b="164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AC78-D5D4-F758-354F-9A4F292A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34FD4-E1FF-E80E-A081-9AD0F59A1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32127-2632-2987-857A-A8037D2ED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961" r="6875" b="175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95C-2280-E3E7-6643-B0639775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4FD-F61E-1F39-2A7F-FF2B916E8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D30A9-7718-6B4F-680F-F027A16BD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1730" r="6875" b="169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4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28BF-FD34-22FE-0E86-89670581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DECC-0ACB-1947-D4A6-B4561A204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A79EA-6817-54B7-8B6B-7A5DE20AF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346" r="6875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2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7CAB-4892-F2BB-836D-2DEF69A4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7EDA-C7B2-CACB-AD46-98391AE5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66CBD-7462-1416-E2D1-D5F9ADA58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346" r="6875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97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DC0C-D222-015C-6FC8-18F1590A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B35B-4145-1BC3-C2FF-EF99E3CC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0C2B2-5176-E694-AE5A-77F14A469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756" r="6875" b="179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E0A9-8432-1F44-0EDD-F7340E88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F57E-B40A-E808-91CC-E057CDE3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F79C-8EE4-F2DD-1546-FA7241CD7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756" r="6875" b="17317"/>
          <a:stretch/>
        </p:blipFill>
        <p:spPr>
          <a:xfrm>
            <a:off x="-1" y="0"/>
            <a:ext cx="12309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42FA-3985-6F0C-3ACF-D7DDCA02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A8B5-06E8-3A3B-2575-819A4E92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CE013-45BB-6B0F-91BB-C89FC0B43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3167" r="6875" b="16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3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F91D-F8FB-8A8E-3C6D-CCE75EAD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6163-15F7-EA53-C415-C95AD9A8D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6523E-2BBB-CC1C-D7C0-62A612F5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8" t="22550" r="6875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9714-09DE-6CD6-645A-5E8E79CC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C478-37CA-9815-D448-2781FDD7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A9BEB-A824-0CA8-7AB9-C25354891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347" r="6875" b="17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EE93-5E26-FDD6-CF47-C6E96143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E988-2133-6D04-7ECF-B94AD5B64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965BD-08DE-57D5-BD2E-F3FE95060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8" t="22758" r="6875" b="175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8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BCE7-BA0E-79AB-DD1B-A5835EFD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EC1E-0ABB-D604-3764-100EE614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0C9DC-9C95-1EB1-7E20-ABF2522BC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4" t="22551" r="6875" b="16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688E-0DEA-D652-D9A6-4BA525B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E948-7334-CCB5-C637-0145590DE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A6F08-BA05-B242-5CBF-33DA05B1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140" r="6875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AC96-C999-7725-F2F8-4D104C8E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33602-92C1-8E22-AD1D-9178CDAF9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58C3-717A-C3F0-ED17-55BA85256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4" t="22550" r="6875" b="17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0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4979-CD73-EF51-46A4-403A1337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00EAC-CC62-B902-4A1D-C631C0A0C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45700-F24F-47A7-451F-46A5DBDC3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961" r="6875" b="1731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8C4A-3846-6404-156E-7EC42872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B39B1-85D4-0295-3E72-BB6DEF59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FA373-B096-0554-4D2B-11AE991F8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140" r="6875" b="17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EE53-1EE8-8BC7-AEF0-71CE7D00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B591-F9B8-D836-5C7A-04FEB1FC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69E02-A4EF-694D-45F8-2E9C29BA3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551" r="6875" b="1895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5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AF2C-31EE-1266-7C94-6CF8F0CC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BA147-0619-506A-D8D6-080E33938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48D16-9F41-1540-0065-7D7074052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346" r="6875" b="1690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3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755D-FF6D-FBD7-FF5D-0B0400E2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2BA11-6B04-6A04-C18B-A57F7C4F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6B13-33A5-FFDB-C0FA-70FC956E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4" t="22345" r="6875" b="169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1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AB15-14FB-BADE-7E42-486F6C63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5CBA-AAB1-1E3D-4928-931DD24A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1B09D-E726-C3EF-4057-469522887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1935" r="6875" b="17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4BA2-EDB0-A94A-0CA6-1B733A85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BC5D1-F2CB-894E-A11E-772290D4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4ED8-AC61-DA88-62F7-975954B4A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346" r="7808" b="14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9479-9560-C5F0-B327-9539D022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00CE-A084-8B8D-672C-F91141D5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39E68-5695-E2D2-CEEB-B143E2496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22582" r="6875" b="17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6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F066-1188-5185-1334-60965B00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D073-B7D8-40BA-B588-861005E9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C33FD-4E98-3539-AFBF-5D6A2B7A1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961" r="6875" b="18754"/>
          <a:stretch/>
        </p:blipFill>
        <p:spPr>
          <a:xfrm>
            <a:off x="0" y="6070"/>
            <a:ext cx="12192000" cy="68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BCDA-82C5-637D-8374-B82E6F23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2D01-930A-83D2-73EA-A031BB8CC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54196-5F9F-EB7C-1F13-F072E1023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9" t="23601" r="6875" b="16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99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CB1F-D499-5042-E92C-76736A5D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C177B-F9E2-765E-CA48-BF656B63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859E4-917C-1392-A786-2F2907469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551" r="6875" b="191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1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97F6-A957-6DE4-FD11-AB09F198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471B-BC05-0FE6-3EAA-DC07C500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63115-BF14-2ABA-D453-56FFFF738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3" t="22575" r="6874" b="197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0320-CCD0-6F1C-957F-E4275EC7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AA132-1E42-8701-BF73-93613BD2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D36B-12C5-BD81-7EA3-FFADC898C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961" r="6875" b="216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21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D3FE-8854-D194-FF5A-D1CF1037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ABD4-C2A0-1D64-E95F-2B9664276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F8E19-1B2D-1B46-3C60-1B838B3F6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550" r="6875" b="179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9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BB54-3DD7-A64C-4BA5-8117A2B1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00001-38AD-F91E-9C1D-286D4144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3864C-E13B-7161-DC1C-80E2053B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756" r="7116" b="16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1408-5C8B-DB01-F608-EE1AC154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206F-6269-6E22-33A9-ECBE028F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0098-196F-BC76-7277-B8A432C90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757" r="6875" b="18343"/>
          <a:stretch/>
        </p:blipFill>
        <p:spPr>
          <a:xfrm>
            <a:off x="0" y="0"/>
            <a:ext cx="12126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5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6F1-76C1-7131-02B1-ED608F46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EB2EF-77AF-346F-3C75-6E1FA65C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9964D-B404-412A-25BE-52052047A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550" r="6875" b="173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72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75BE-52A8-9832-3B5C-57E596D4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646F-4186-CB44-414C-CE0128E9B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F5545-4052-78E5-A38E-F928D6276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141" r="6875" b="181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ED91-1ABE-8D72-849E-828DD98F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E16F-644D-CC07-3FB3-06C34CF1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208C2-B47A-6ABB-983B-B25DB6384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756" r="6876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45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81F5-0563-E6A7-F779-50B2B093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B8B0F-3A1B-4B48-E466-364326530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14C9A-4F53-9CE8-F5AD-CC8E81808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347" r="6875" b="1998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50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3A61-886F-1579-A3E9-D8CC0E49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BF529-3E2E-7AB4-4CD9-9C56D640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2A354-C1E7-81D1-AFF5-D02DA9F01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756" r="6875" b="17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3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0C69-4D58-5195-9679-7AE8DDCD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26E7-4CA3-16A5-3FA1-608C0DFF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F2211-4C8F-4EC6-CE8A-D584EA4FC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141" r="6875" b="181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13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26F9-17D6-6A3B-9E28-097451B6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DDB1-57A2-6926-8CA1-106F7652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FA079-4E34-42A0-D224-CB4E9A004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163" r="6875" b="17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02BC-886A-3D7C-1E9E-1A694984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2DC0-5E12-6625-3A18-F62DD4370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B41C-53C9-65B7-7BEA-507E7BD6D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550" r="6875" b="162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8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4340-78C5-932A-1D83-5850B613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FEAF-4FEE-FFAF-568B-AECF9BD6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E9C09-EDCA-4994-5750-29C8E7900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140" r="6875" b="19370"/>
          <a:stretch/>
        </p:blipFill>
        <p:spPr>
          <a:xfrm>
            <a:off x="0" y="-7998"/>
            <a:ext cx="12192000" cy="68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32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78B4-E346-43CD-BD2E-9EC95860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22A1-837F-8CE2-F9C5-37F84C5A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C9ED4-616B-42FA-FE27-B91C90141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550" r="6875" b="1711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4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F1C7-3333-9087-0FA1-D8491284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BE98F-320D-2D72-FEC7-5D7C74E4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44B4C-71E6-1B34-443D-AFCF6A780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550" r="6875" b="158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55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ED8-A36D-0D34-227A-846893C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DB3C-5E49-65C8-97A7-7699CE01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9AB92-8E5A-9631-BC21-7997A8E49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937" r="6875" b="169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3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1D89-0737-B870-4FD5-B4AA4613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625A-723E-A9D0-1252-540DDAE1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DD331-9F77-5B74-0B4F-AFBD842A8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551" r="6875" b="16701"/>
          <a:stretch/>
        </p:blipFill>
        <p:spPr>
          <a:xfrm>
            <a:off x="-9379" y="0"/>
            <a:ext cx="12201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0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0879-9FCC-AD65-C35E-EB87378A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9A75-B214-7E57-C971-B0C9E3D15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A18E9-4CD2-8C9F-7284-4FE0CDB55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346" r="6875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97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3082-4893-1A48-F69D-E9D94B8A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09190-FFCC-2DBB-FEC1-A55C834D8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F2B2F-AC2B-34C0-1E43-084C7386C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2" t="22273" r="7218" b="14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86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0451-93C7-D0CB-2B8D-BC8474FC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60094-BEBE-F66D-DA8E-106011D8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D02E2-9981-70C4-6F4E-400F69A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2" t="22346" r="6875" b="17522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2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33F4-05A4-1F76-DA57-17FFCFED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459E-1CA8-4FB3-A81C-791E995E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8722B-B08E-0371-B93D-79A3EE5A1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3" t="22140" r="6875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0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A1A0-746A-530F-3BCB-351E6B1B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72FD1-F999-F604-64BE-CCA3E030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A9E5-AAE0-2796-0635-0A4B29550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8" t="22346" r="6875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5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5961-A3B9-CE9B-C3B4-3B6E5416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D5AB-BAC3-BC70-8BD6-1AF4B7BD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3A67A-3014-6201-3247-865FC21B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7" t="22756" r="6875" b="16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B4D2-DA02-A59C-2659-E577819C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BD69-8612-62A4-9C03-2706D98DB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7E2C8-8D24-EFF6-A10F-776330873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7" t="22550" r="6875" b="154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7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3E30-AB16-2383-0383-B578004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98DB-0984-5082-B88B-0301693E7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12AF5-2CCB-EC14-81F1-D654B6C9A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22756" r="6875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BEF80-5DAD-3A87-1772-5B5DF09D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C035-2F9D-F51D-44A4-02055D733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73EF7-2A02-6EF6-823B-D1FCBFA03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21935" r="6875" b="17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8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Widescreen</PresentationFormat>
  <Paragraphs>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 Indu</dc:creator>
  <cp:lastModifiedBy>Km Indu</cp:lastModifiedBy>
  <cp:revision>30</cp:revision>
  <dcterms:created xsi:type="dcterms:W3CDTF">2022-05-22T14:02:28Z</dcterms:created>
  <dcterms:modified xsi:type="dcterms:W3CDTF">2022-05-27T08:34:46Z</dcterms:modified>
</cp:coreProperties>
</file>